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CC53FA-E0E4-42B0-BBF2-101515799577}" v="2" dt="2023-04-20T20:53:03.4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usinsky Matthias" userId="58bfe12b-150e-46ec-ad97-13ccfa276718" providerId="ADAL" clId="{80CC53FA-E0E4-42B0-BBF2-101515799577}"/>
    <pc:docChg chg="modSld">
      <pc:chgData name="Husinsky Matthias" userId="58bfe12b-150e-46ec-ad97-13ccfa276718" providerId="ADAL" clId="{80CC53FA-E0E4-42B0-BBF2-101515799577}" dt="2023-04-20T20:53:34.482" v="25" actId="1076"/>
      <pc:docMkLst>
        <pc:docMk/>
      </pc:docMkLst>
      <pc:sldChg chg="addSp modSp mod">
        <pc:chgData name="Husinsky Matthias" userId="58bfe12b-150e-46ec-ad97-13ccfa276718" providerId="ADAL" clId="{80CC53FA-E0E4-42B0-BBF2-101515799577}" dt="2023-04-20T20:53:34.482" v="25" actId="1076"/>
        <pc:sldMkLst>
          <pc:docMk/>
          <pc:sldMk cId="720795648" sldId="256"/>
        </pc:sldMkLst>
        <pc:spChg chg="add mod">
          <ac:chgData name="Husinsky Matthias" userId="58bfe12b-150e-46ec-ad97-13ccfa276718" providerId="ADAL" clId="{80CC53FA-E0E4-42B0-BBF2-101515799577}" dt="2023-04-20T20:53:06.883" v="17" actId="1076"/>
          <ac:spMkLst>
            <pc:docMk/>
            <pc:sldMk cId="720795648" sldId="256"/>
            <ac:spMk id="8" creationId="{BAA41C13-FC77-F87E-D62F-A2A1189D99F1}"/>
          </ac:spMkLst>
        </pc:spChg>
        <pc:picChg chg="add mod ord">
          <ac:chgData name="Husinsky Matthias" userId="58bfe12b-150e-46ec-ad97-13ccfa276718" providerId="ADAL" clId="{80CC53FA-E0E4-42B0-BBF2-101515799577}" dt="2023-04-20T20:53:34.482" v="25" actId="1076"/>
          <ac:picMkLst>
            <pc:docMk/>
            <pc:sldMk cId="720795648" sldId="256"/>
            <ac:picMk id="3" creationId="{93C2779B-7FBE-E457-AC4B-9766DB43E814}"/>
          </ac:picMkLst>
        </pc:picChg>
        <pc:picChg chg="add mod">
          <ac:chgData name="Husinsky Matthias" userId="58bfe12b-150e-46ec-ad97-13ccfa276718" providerId="ADAL" clId="{80CC53FA-E0E4-42B0-BBF2-101515799577}" dt="2023-04-20T20:51:41.242" v="9" actId="688"/>
          <ac:picMkLst>
            <pc:docMk/>
            <pc:sldMk cId="720795648" sldId="256"/>
            <ac:picMk id="6" creationId="{2A251430-7FB1-147C-91F9-8019148D663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1A216D-D77D-8F8E-F150-F84CBFE85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98487DD-5DB4-9086-A7E7-5DD1FE0F4A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9C6FFA6-BB78-3F8F-25A4-3C9E75100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2489B0-8E5C-ADB9-21C8-CCC8E637D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5040257-8C1F-0102-86A7-E53A70EE4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66378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8081C0-F414-1AD9-ECB8-4B3DEB9D6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83B1CCE-5CDC-DBD9-3B1F-9976B5E9F9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19416DB-72A1-C456-8800-CE0CEE381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C248C7-D0E0-77FD-2295-4AB9F60AC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288E506-3858-5877-73E9-7070B2789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06583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4219CD26-7E43-AD6F-3987-AA59F4DF02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03EB80D-EBB9-9371-F17C-A9E92653F6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B545587-654A-E368-2684-1A99D428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F109BB-4BA7-8749-DCB3-9C10C1224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2C07DE8-3032-6483-6F2B-0BA99A1CB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79331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C640EF-983A-F7DE-A93F-ACF1F8DFA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DE51CF2-4352-B30D-4FD0-4A4F853D4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F489B93-9A6E-FF49-E65A-9A7E7F080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5BA71B-2E32-D4B1-8FEA-69A4D0053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238068B-0D9F-3ED6-E709-8D759E714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11414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ACBE48-82A5-18A0-69A1-259029ADD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96726AA-59F7-0650-2CC9-67D4C75BD9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44B2FC9-4577-B704-FB8A-FE22C0062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7199569-BB73-4C5E-202F-7813E78FA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1258453-3ADC-3AA2-C5E8-BBA17BD49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77011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8CFF9D-F8B4-8921-378D-E5ED66545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26FF8AC-D7F7-1802-398F-78A82C130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5EBD84-CD10-8D55-7D7E-A6A1474D26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9262F95-FD34-E70C-A164-379817EAE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D079A1E-A154-11A1-9FF6-84703382B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FEB6D8F-25ED-B9BA-E6F0-A8C974C8F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3079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46FD11-4E9F-D687-9D20-2925F7E5D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6ACB48A-6CAE-BEFF-524C-B0C61A3F1E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F9585EC-8729-6B3C-42A0-01783EAE8C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C2C90B2-9630-7102-0F8B-600C25050D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228F563-F3B0-7648-5021-BCEFA93EEC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E8407BD-7341-73A3-595B-AE38F4C99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6A7E19B-C3B3-FD0D-C24A-8283713DC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B83EB72-FCFB-31F7-87C3-7A3B0B3AA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15727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3A79C3-587C-16FD-D50F-FC1FF31A7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88158F7-78E8-B3E6-B708-E8CD6BABE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5500754-EDFB-7F87-B3FB-8B2409E9A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4740D26-CF92-C0AD-1535-5A044F62D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13849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2CDD915-3501-3ECD-A8B6-3F425E6B4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0A71E85-36D3-E4B9-8382-D260584D2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ED88883-32EF-70D2-4B7E-EFF9C47CA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37181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6D7E226-1D16-3674-B870-3532A8C30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A86CC3E-9E95-C93B-03F0-0597A29FC0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5D139B7-C078-28D1-5747-FD70BBAB51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6ED9A20-5954-534A-A5AC-EA6A1C381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776A13E-CAE2-30BB-0E7A-35A4BB444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E083FE8-BC8E-D424-6676-64A0B5561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10084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B08E04-E3B0-FC6F-D161-D064BB8EA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6BF77E5-91B5-AB3E-D1D5-0FAC330F4D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C2895EE-C885-5EF5-0E00-420F904402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8DD1B8C-59AD-A540-53A9-AFCBC0722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94B3B62-ABD3-3E40-CD87-FC909D419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7D51C3A-6ED7-73DD-1261-C8B148895D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293713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28C785F-D679-BFF1-961B-BF27F55AB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B4FEBDF-3830-C553-AEDD-CDC5A8D92E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48C00C-FAFF-9457-B237-057D3CBC52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4D279-94F8-4FFB-972C-75DBDDB05B2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E5374AA-B882-B47D-703D-FDA0A993B8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FC0EAEE-51FA-7A1E-9FC9-40918F944F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BEC07-7A86-4A62-9AEC-7C866B8B464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91409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1B739407-8E6D-5872-123E-640CB7D07282}"/>
              </a:ext>
            </a:extLst>
          </p:cNvPr>
          <p:cNvGrpSpPr/>
          <p:nvPr/>
        </p:nvGrpSpPr>
        <p:grpSpPr>
          <a:xfrm>
            <a:off x="4518777" y="1419257"/>
            <a:ext cx="1471744" cy="1471744"/>
            <a:chOff x="4518777" y="1419257"/>
            <a:chExt cx="1471744" cy="1471744"/>
          </a:xfrm>
        </p:grpSpPr>
        <p:sp>
          <p:nvSpPr>
            <p:cNvPr id="21" name="Rechteck: abgerundete Ecken 20">
              <a:extLst>
                <a:ext uri="{FF2B5EF4-FFF2-40B4-BE49-F238E27FC236}">
                  <a16:creationId xmlns:a16="http://schemas.microsoft.com/office/drawing/2014/main" id="{BC68C475-9D1F-05F4-0DB6-FE1BEF34EFAB}"/>
                </a:ext>
              </a:extLst>
            </p:cNvPr>
            <p:cNvSpPr/>
            <p:nvPr/>
          </p:nvSpPr>
          <p:spPr>
            <a:xfrm rot="2700000">
              <a:off x="4519323" y="1419257"/>
              <a:ext cx="1470652" cy="1471744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0" name="Rechteck: abgerundete Ecken 19">
              <a:extLst>
                <a:ext uri="{FF2B5EF4-FFF2-40B4-BE49-F238E27FC236}">
                  <a16:creationId xmlns:a16="http://schemas.microsoft.com/office/drawing/2014/main" id="{5839E9CB-9FCC-4CE8-A2EC-B62893826768}"/>
                </a:ext>
              </a:extLst>
            </p:cNvPr>
            <p:cNvSpPr/>
            <p:nvPr/>
          </p:nvSpPr>
          <p:spPr>
            <a:xfrm>
              <a:off x="4519323" y="1419257"/>
              <a:ext cx="1470652" cy="1471744"/>
            </a:xfrm>
            <a:prstGeom prst="roundRect">
              <a:avLst/>
            </a:prstGeom>
            <a:solidFill>
              <a:schemeClr val="bg1"/>
            </a:solidFill>
            <a:ln w="38100">
              <a:prstDash val="soli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pic>
          <p:nvPicPr>
            <p:cNvPr id="7" name="Grafik 6" descr="Pfeil mit einer Linie: Nach rechts drehen mit einfarbiger Füllung">
              <a:extLst>
                <a:ext uri="{FF2B5EF4-FFF2-40B4-BE49-F238E27FC236}">
                  <a16:creationId xmlns:a16="http://schemas.microsoft.com/office/drawing/2014/main" id="{921ACB1B-7BF9-2841-4252-42A01FF53C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841628" y="1675315"/>
              <a:ext cx="914400" cy="914400"/>
            </a:xfrm>
            <a:prstGeom prst="rect">
              <a:avLst/>
            </a:prstGeom>
          </p:spPr>
        </p:pic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89E213F1-C7BD-6859-BF49-78C267F434AF}"/>
              </a:ext>
            </a:extLst>
          </p:cNvPr>
          <p:cNvGrpSpPr/>
          <p:nvPr/>
        </p:nvGrpSpPr>
        <p:grpSpPr>
          <a:xfrm>
            <a:off x="2169905" y="1398674"/>
            <a:ext cx="1536947" cy="1537790"/>
            <a:chOff x="2169905" y="1398674"/>
            <a:chExt cx="1536947" cy="1537790"/>
          </a:xfrm>
        </p:grpSpPr>
        <p:sp>
          <p:nvSpPr>
            <p:cNvPr id="16" name="Rechteck: abgerundete Ecken 15">
              <a:extLst>
                <a:ext uri="{FF2B5EF4-FFF2-40B4-BE49-F238E27FC236}">
                  <a16:creationId xmlns:a16="http://schemas.microsoft.com/office/drawing/2014/main" id="{5AB52BEA-063D-6C15-15EB-D35D707198BF}"/>
                </a:ext>
              </a:extLst>
            </p:cNvPr>
            <p:cNvSpPr/>
            <p:nvPr/>
          </p:nvSpPr>
          <p:spPr>
            <a:xfrm>
              <a:off x="2202172" y="1419257"/>
              <a:ext cx="1470652" cy="1471744"/>
            </a:xfrm>
            <a:prstGeom prst="roundRect">
              <a:avLst/>
            </a:prstGeom>
            <a:solidFill>
              <a:schemeClr val="bg1"/>
            </a:solidFill>
            <a:ln w="38100">
              <a:prstDash val="soli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pic>
          <p:nvPicPr>
            <p:cNvPr id="5" name="Grafik 4" descr="Pfeil nach oben mit einfarbiger Füllung">
              <a:extLst>
                <a:ext uri="{FF2B5EF4-FFF2-40B4-BE49-F238E27FC236}">
                  <a16:creationId xmlns:a16="http://schemas.microsoft.com/office/drawing/2014/main" id="{274A52AC-9CB6-5981-2F0A-BD61B5D6D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2700000">
              <a:off x="2781217" y="1398674"/>
              <a:ext cx="914400" cy="914400"/>
            </a:xfrm>
            <a:prstGeom prst="rect">
              <a:avLst/>
            </a:prstGeom>
          </p:spPr>
        </p:pic>
        <p:pic>
          <p:nvPicPr>
            <p:cNvPr id="10" name="Grafik 9" descr="Pfeil nach oben mit einfarbiger Füllung">
              <a:extLst>
                <a:ext uri="{FF2B5EF4-FFF2-40B4-BE49-F238E27FC236}">
                  <a16:creationId xmlns:a16="http://schemas.microsoft.com/office/drawing/2014/main" id="{65823AE2-C5E7-6B05-7162-5D907E5754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8100000">
              <a:off x="2792452" y="2019783"/>
              <a:ext cx="914400" cy="914400"/>
            </a:xfrm>
            <a:prstGeom prst="rect">
              <a:avLst/>
            </a:prstGeom>
          </p:spPr>
        </p:pic>
        <p:pic>
          <p:nvPicPr>
            <p:cNvPr id="11" name="Grafik 10" descr="Pfeil nach oben mit einfarbiger Füllung">
              <a:extLst>
                <a:ext uri="{FF2B5EF4-FFF2-40B4-BE49-F238E27FC236}">
                  <a16:creationId xmlns:a16="http://schemas.microsoft.com/office/drawing/2014/main" id="{9CCA6F99-42A8-8520-ABA5-39919D113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3500000">
              <a:off x="2169906" y="2022064"/>
              <a:ext cx="914400" cy="914400"/>
            </a:xfrm>
            <a:prstGeom prst="rect">
              <a:avLst/>
            </a:prstGeom>
          </p:spPr>
        </p:pic>
        <p:pic>
          <p:nvPicPr>
            <p:cNvPr id="12" name="Grafik 11" descr="Pfeil nach oben mit einfarbiger Füllung">
              <a:extLst>
                <a:ext uri="{FF2B5EF4-FFF2-40B4-BE49-F238E27FC236}">
                  <a16:creationId xmlns:a16="http://schemas.microsoft.com/office/drawing/2014/main" id="{B9CDF3D7-5516-0E50-DDAE-789B0B15EC2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8900000">
              <a:off x="2169905" y="1398674"/>
              <a:ext cx="914400" cy="914400"/>
            </a:xfrm>
            <a:prstGeom prst="rect">
              <a:avLst/>
            </a:prstGeom>
          </p:spPr>
        </p:pic>
        <p:sp>
          <p:nvSpPr>
            <p:cNvPr id="17" name="Rechteck: abgerundete Ecken 16">
              <a:extLst>
                <a:ext uri="{FF2B5EF4-FFF2-40B4-BE49-F238E27FC236}">
                  <a16:creationId xmlns:a16="http://schemas.microsoft.com/office/drawing/2014/main" id="{8F2FBB24-C413-C682-0FBA-CB002D99D421}"/>
                </a:ext>
              </a:extLst>
            </p:cNvPr>
            <p:cNvSpPr/>
            <p:nvPr/>
          </p:nvSpPr>
          <p:spPr>
            <a:xfrm>
              <a:off x="2456427" y="1710843"/>
              <a:ext cx="956658" cy="888572"/>
            </a:xfrm>
            <a:prstGeom prst="roundRect">
              <a:avLst/>
            </a:prstGeom>
            <a:solidFill>
              <a:schemeClr val="bg1"/>
            </a:solidFill>
            <a:ln w="38100">
              <a:noFill/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5" name="Rechteck: abgerundete Ecken 14">
              <a:extLst>
                <a:ext uri="{FF2B5EF4-FFF2-40B4-BE49-F238E27FC236}">
                  <a16:creationId xmlns:a16="http://schemas.microsoft.com/office/drawing/2014/main" id="{DB7F9006-4D05-D4FE-BBFC-0A7E9AED06A6}"/>
                </a:ext>
              </a:extLst>
            </p:cNvPr>
            <p:cNvSpPr/>
            <p:nvPr/>
          </p:nvSpPr>
          <p:spPr>
            <a:xfrm>
              <a:off x="2567777" y="1812367"/>
              <a:ext cx="742964" cy="690086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4888901E-D77C-FD25-7FCE-FC52CEFA319A}"/>
              </a:ext>
            </a:extLst>
          </p:cNvPr>
          <p:cNvGrpSpPr/>
          <p:nvPr/>
        </p:nvGrpSpPr>
        <p:grpSpPr>
          <a:xfrm>
            <a:off x="7001138" y="1385286"/>
            <a:ext cx="1926001" cy="1686757"/>
            <a:chOff x="7001138" y="1385286"/>
            <a:chExt cx="1926001" cy="1686757"/>
          </a:xfrm>
        </p:grpSpPr>
        <p:sp>
          <p:nvSpPr>
            <p:cNvPr id="27" name="Rechteck: abgerundete Ecken 26">
              <a:extLst>
                <a:ext uri="{FF2B5EF4-FFF2-40B4-BE49-F238E27FC236}">
                  <a16:creationId xmlns:a16="http://schemas.microsoft.com/office/drawing/2014/main" id="{8D459CD7-C969-BA3A-4023-4AE6E6F32897}"/>
                </a:ext>
              </a:extLst>
            </p:cNvPr>
            <p:cNvSpPr/>
            <p:nvPr/>
          </p:nvSpPr>
          <p:spPr>
            <a:xfrm>
              <a:off x="7001138" y="1600299"/>
              <a:ext cx="1470652" cy="1471744"/>
            </a:xfrm>
            <a:prstGeom prst="roundRect">
              <a:avLst/>
            </a:prstGeom>
            <a:solidFill>
              <a:schemeClr val="bg1"/>
            </a:solidFill>
            <a:ln w="38100">
              <a:prstDash val="sys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23" name="Rechteck: abgerundete Ecken 22">
              <a:extLst>
                <a:ext uri="{FF2B5EF4-FFF2-40B4-BE49-F238E27FC236}">
                  <a16:creationId xmlns:a16="http://schemas.microsoft.com/office/drawing/2014/main" id="{38A16A6A-CD22-1CED-5F02-2782B60A10F8}"/>
                </a:ext>
              </a:extLst>
            </p:cNvPr>
            <p:cNvSpPr/>
            <p:nvPr/>
          </p:nvSpPr>
          <p:spPr>
            <a:xfrm>
              <a:off x="7456487" y="1385286"/>
              <a:ext cx="1470652" cy="1471744"/>
            </a:xfrm>
            <a:prstGeom prst="roundRect">
              <a:avLst/>
            </a:prstGeom>
            <a:solidFill>
              <a:schemeClr val="bg1"/>
            </a:solidFill>
            <a:ln w="38100">
              <a:prstDash val="soli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pic>
          <p:nvPicPr>
            <p:cNvPr id="24" name="Grafik 23" descr="Pfeil nach oben mit einfarbiger Füllung">
              <a:extLst>
                <a:ext uri="{FF2B5EF4-FFF2-40B4-BE49-F238E27FC236}">
                  <a16:creationId xmlns:a16="http://schemas.microsoft.com/office/drawing/2014/main" id="{9B8A0A78-0DAE-DA8A-0DE2-D8CA078FD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4500000">
              <a:off x="7254272" y="1805579"/>
              <a:ext cx="914400" cy="914400"/>
            </a:xfrm>
            <a:prstGeom prst="rect">
              <a:avLst/>
            </a:prstGeom>
          </p:spPr>
        </p:pic>
      </p:grpSp>
      <p:pic>
        <p:nvPicPr>
          <p:cNvPr id="6" name="Grafik 5" descr="Pyramidenform mit einfarbiger Füllung">
            <a:extLst>
              <a:ext uri="{FF2B5EF4-FFF2-40B4-BE49-F238E27FC236}">
                <a16:creationId xmlns:a16="http://schemas.microsoft.com/office/drawing/2014/main" id="{2A251430-7FB1-147C-91F9-8019148D66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213151">
            <a:off x="7875294" y="4000971"/>
            <a:ext cx="914400" cy="914400"/>
          </a:xfrm>
          <a:prstGeom prst="rect">
            <a:avLst/>
          </a:prstGeom>
        </p:spPr>
      </p:pic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AA41C13-FC77-F87E-D62F-A2A1189D99F1}"/>
              </a:ext>
            </a:extLst>
          </p:cNvPr>
          <p:cNvSpPr/>
          <p:nvPr/>
        </p:nvSpPr>
        <p:spPr>
          <a:xfrm>
            <a:off x="3273684" y="3816533"/>
            <a:ext cx="1470652" cy="1471744"/>
          </a:xfrm>
          <a:prstGeom prst="roundRect">
            <a:avLst/>
          </a:prstGeom>
          <a:solidFill>
            <a:schemeClr val="bg1"/>
          </a:solidFill>
          <a:ln w="38100"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3" name="Grafik 2" descr="Pyramidenform Silhouette">
            <a:extLst>
              <a:ext uri="{FF2B5EF4-FFF2-40B4-BE49-F238E27FC236}">
                <a16:creationId xmlns:a16="http://schemas.microsoft.com/office/drawing/2014/main" id="{93C2779B-7FBE-E457-AC4B-9766DB43E8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382218">
            <a:off x="3375084" y="4011545"/>
            <a:ext cx="1209062" cy="120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795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Husinsky Matthias</dc:creator>
  <cp:lastModifiedBy>Husinsky Matthias</cp:lastModifiedBy>
  <cp:revision>1</cp:revision>
  <dcterms:created xsi:type="dcterms:W3CDTF">2023-04-20T20:11:39Z</dcterms:created>
  <dcterms:modified xsi:type="dcterms:W3CDTF">2023-04-20T20:53:44Z</dcterms:modified>
</cp:coreProperties>
</file>